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6" r:id="rId17"/>
    <p:sldId id="270" r:id="rId18"/>
    <p:sldId id="277" r:id="rId19"/>
    <p:sldId id="273" r:id="rId20"/>
    <p:sldId id="278" r:id="rId21"/>
    <p:sldId id="275" r:id="rId22"/>
    <p:sldId id="279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737"/>
  </p:normalViewPr>
  <p:slideViewPr>
    <p:cSldViewPr snapToGrid="0" snapToObjects="1">
      <p:cViewPr>
        <p:scale>
          <a:sx n="90" d="100"/>
          <a:sy n="90" d="100"/>
        </p:scale>
        <p:origin x="125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Advertisement campaign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Medha</a:t>
            </a:r>
            <a:r>
              <a:rPr lang="en-US" dirty="0" smtClean="0"/>
              <a:t> </a:t>
            </a:r>
            <a:r>
              <a:rPr lang="en-US" dirty="0" err="1" smtClean="0"/>
              <a:t>Jha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selling proposition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Long lasting high quality fragrance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54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Tone of voice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Informative, fun, warm.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712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Creative strategy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communicate the longevity and quality of fragrance in day to day lives of modern independent women.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495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theme </a:t>
            </a:r>
            <a:r>
              <a:rPr lang="mr-IN" dirty="0" smtClean="0"/>
              <a:t>–</a:t>
            </a:r>
            <a:r>
              <a:rPr lang="en-US" dirty="0" smtClean="0"/>
              <a:t> the big idea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Defining a young, confident, independent, well-groomed woman as having a personality that stands out. This is related to her having a signature scent to herself by which people can recognize her immediately. </a:t>
            </a:r>
          </a:p>
          <a:p>
            <a:endParaRPr lang="en-US" sz="3200" dirty="0"/>
          </a:p>
          <a:p>
            <a:r>
              <a:rPr lang="en-US" sz="3200" dirty="0" smtClean="0"/>
              <a:t>Creative copy/tagline </a:t>
            </a:r>
            <a:r>
              <a:rPr lang="mr-IN" sz="3200" dirty="0" smtClean="0"/>
              <a:t>–</a:t>
            </a:r>
            <a:r>
              <a:rPr lang="en-US" sz="3200" dirty="0" smtClean="0"/>
              <a:t> “Your Signature Scent”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368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By portraying a slice of life of women with different personalities with the body mist on which gives them that extra hint of attention and makes people’s heads turn as they pass by.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516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strategy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combination of traditional, non traditional and other classes of media is to be used keeping the target audience in mind, i.e., women.</a:t>
            </a:r>
          </a:p>
        </p:txBody>
      </p:sp>
    </p:spTree>
    <p:extLst>
      <p:ext uri="{BB962C8B-B14F-4D97-AF65-F5344CB8AC3E}">
        <p14:creationId xmlns:p14="http://schemas.microsoft.com/office/powerpoint/2010/main" val="14625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Create awareness in 60% of target audience with a reach of 80%.</a:t>
            </a:r>
          </a:p>
        </p:txBody>
      </p:sp>
    </p:spTree>
    <p:extLst>
      <p:ext uri="{BB962C8B-B14F-4D97-AF65-F5344CB8AC3E}">
        <p14:creationId xmlns:p14="http://schemas.microsoft.com/office/powerpoint/2010/main" val="9296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media </a:t>
            </a:r>
            <a:r>
              <a:rPr lang="en-US" dirty="0"/>
              <a:t>vehicles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Traditional </a:t>
            </a:r>
            <a:r>
              <a:rPr lang="en-GB" sz="3200" dirty="0" smtClean="0"/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Newspapers </a:t>
            </a:r>
            <a:r>
              <a:rPr lang="mr-IN" sz="3200" dirty="0" smtClean="0"/>
              <a:t>–</a:t>
            </a:r>
            <a:r>
              <a:rPr lang="en-US" sz="3200" dirty="0" smtClean="0"/>
              <a:t> Glossy newspapers mostly the lifestyle/</a:t>
            </a:r>
            <a:r>
              <a:rPr lang="en-US" sz="3200" dirty="0" err="1" smtClean="0"/>
              <a:t>sunday</a:t>
            </a:r>
            <a:r>
              <a:rPr lang="en-US" sz="3200" dirty="0" smtClean="0"/>
              <a:t> issues of leading newspapers.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Magazines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Femina</a:t>
            </a:r>
            <a:r>
              <a:rPr lang="en-US" sz="3200" dirty="0" smtClean="0"/>
              <a:t>, Elle, </a:t>
            </a:r>
            <a:r>
              <a:rPr lang="en-US" sz="3200" dirty="0" err="1" smtClean="0"/>
              <a:t>Filmfare</a:t>
            </a:r>
            <a:r>
              <a:rPr lang="en-US" sz="3200" dirty="0" smtClean="0"/>
              <a:t>, Women’s Era, Cosmopolitan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TV Commercial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32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2893"/>
            <a:ext cx="7482081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media </a:t>
            </a:r>
            <a:r>
              <a:rPr lang="en-US" dirty="0"/>
              <a:t>vehicles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Non-traditional </a:t>
            </a:r>
            <a:r>
              <a:rPr lang="en-GB" sz="2800" dirty="0" smtClean="0"/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Online shopping websites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err="1" smtClean="0"/>
              <a:t>Flipkart</a:t>
            </a:r>
            <a:r>
              <a:rPr lang="en-US" sz="2800" dirty="0" smtClean="0"/>
              <a:t>, </a:t>
            </a:r>
            <a:r>
              <a:rPr lang="en-US" sz="2800" dirty="0" err="1" smtClean="0"/>
              <a:t>Jabong</a:t>
            </a:r>
            <a:r>
              <a:rPr lang="en-US" sz="2800" dirty="0" smtClean="0"/>
              <a:t>, </a:t>
            </a:r>
            <a:r>
              <a:rPr lang="en-US" sz="2800" dirty="0" err="1" smtClean="0"/>
              <a:t>Myntra</a:t>
            </a:r>
            <a:r>
              <a:rPr lang="en-US" sz="2800" dirty="0" smtClean="0"/>
              <a:t>, </a:t>
            </a:r>
            <a:r>
              <a:rPr lang="en-US" sz="2800" dirty="0" err="1" smtClean="0"/>
              <a:t>Purplle</a:t>
            </a:r>
            <a:r>
              <a:rPr lang="en-US" sz="2800" dirty="0" smtClean="0"/>
              <a:t>, </a:t>
            </a:r>
            <a:r>
              <a:rPr lang="en-US" sz="2800" dirty="0" err="1" smtClean="0"/>
              <a:t>Nyyka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Facebook and Instagram </a:t>
            </a:r>
            <a:r>
              <a:rPr lang="mr-IN" sz="2800" dirty="0" smtClean="0"/>
              <a:t>–</a:t>
            </a:r>
            <a:r>
              <a:rPr lang="en-US" sz="2800" dirty="0" smtClean="0"/>
              <a:t> Depending on the users searches/likes, ad can be placed in their newsfeed of these two social platforms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Youtube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Commercial made for the TV to be played on </a:t>
            </a:r>
            <a:r>
              <a:rPr lang="en-US" sz="2800" dirty="0" err="1" smtClean="0"/>
              <a:t>Youtube</a:t>
            </a:r>
            <a:r>
              <a:rPr lang="en-US" sz="2800" dirty="0" smtClean="0"/>
              <a:t> as well </a:t>
            </a:r>
            <a:r>
              <a:rPr lang="mr-IN" sz="2800" dirty="0" smtClean="0"/>
              <a:t>–</a:t>
            </a:r>
            <a:r>
              <a:rPr lang="en-US" sz="2800" dirty="0" smtClean="0"/>
              <a:t> skip-able and placed on videos relating to women’s </a:t>
            </a:r>
            <a:r>
              <a:rPr lang="en-US" sz="2800" dirty="0"/>
              <a:t>g</a:t>
            </a:r>
            <a:r>
              <a:rPr lang="en-US" sz="2800" dirty="0" smtClean="0"/>
              <a:t>rooming and beauty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858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2" y="1728080"/>
            <a:ext cx="4244439" cy="4244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4621" y="2433089"/>
            <a:ext cx="59531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company has come up with a new product for the Indian market – a body spray. </a:t>
            </a:r>
            <a:endParaRPr lang="en-US" sz="2800" dirty="0" smtClean="0"/>
          </a:p>
          <a:p>
            <a:r>
              <a:rPr lang="en-US" sz="2800" dirty="0"/>
              <a:t>F</a:t>
            </a:r>
            <a:r>
              <a:rPr lang="en-US" sz="2800" dirty="0" smtClean="0"/>
              <a:t>or women. </a:t>
            </a:r>
            <a:endParaRPr lang="en-GB" sz="2800" dirty="0"/>
          </a:p>
          <a:p>
            <a:r>
              <a:rPr lang="en-US" sz="2800" dirty="0" smtClean="0"/>
              <a:t>Different from deodorants and perfumes. </a:t>
            </a:r>
          </a:p>
          <a:p>
            <a:r>
              <a:rPr lang="en-US" sz="2800" dirty="0" smtClean="0"/>
              <a:t>Handy, long lasting, quality fragrance.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123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00"/>
            <a:ext cx="12192000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media </a:t>
            </a:r>
            <a:r>
              <a:rPr lang="en-US" dirty="0"/>
              <a:t>vehicles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Others 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Billboards </a:t>
            </a:r>
            <a:r>
              <a:rPr lang="mr-IN" sz="3200" dirty="0" smtClean="0"/>
              <a:t>–</a:t>
            </a:r>
            <a:r>
              <a:rPr lang="en-US" sz="3200" dirty="0" smtClean="0"/>
              <a:t> in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tier cities near supermarkets and shopping malls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Direct Mailers </a:t>
            </a:r>
            <a:r>
              <a:rPr lang="mr-IN" sz="3200" dirty="0" smtClean="0"/>
              <a:t>–</a:t>
            </a:r>
            <a:r>
              <a:rPr lang="en-US" sz="3200" dirty="0" smtClean="0"/>
              <a:t> people subscribed to online beauty websites/blogs can be directly mailed with the information about the product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299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1800"/>
            <a:ext cx="11430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06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0727" y="2493818"/>
            <a:ext cx="3477555" cy="132343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THANK YOU  </a:t>
            </a:r>
            <a:r>
              <a:rPr lang="en-US" sz="4000" dirty="0" smtClean="0">
                <a:sym typeface="Wingdings"/>
              </a:rPr>
              <a:t></a:t>
            </a:r>
          </a:p>
          <a:p>
            <a:pPr algn="ctr"/>
            <a:r>
              <a:rPr lang="en-US" sz="4000" dirty="0" smtClean="0">
                <a:sym typeface="Wingdings"/>
              </a:rPr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278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CLIENT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433089"/>
            <a:ext cx="3114040" cy="3114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3241" y="2433089"/>
            <a:ext cx="72320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Aromatics Private Limited is a leading company </a:t>
            </a:r>
            <a:r>
              <a:rPr lang="en-US" sz="2800" dirty="0" smtClean="0"/>
              <a:t>in the Indian market, selling various fragrance products </a:t>
            </a:r>
            <a:r>
              <a:rPr lang="en-US" sz="2800" dirty="0"/>
              <a:t>for </a:t>
            </a:r>
            <a:r>
              <a:rPr lang="en-US" sz="2800" dirty="0" smtClean="0"/>
              <a:t>women – </a:t>
            </a:r>
            <a:r>
              <a:rPr lang="en-US" sz="2800" dirty="0"/>
              <a:t>soaps, body </a:t>
            </a:r>
            <a:r>
              <a:rPr lang="en-US" sz="2800" dirty="0" smtClean="0"/>
              <a:t>creams, shower </a:t>
            </a:r>
            <a:r>
              <a:rPr lang="en-US" sz="2800" dirty="0"/>
              <a:t>gel etc. It is an established fragrance brand </a:t>
            </a:r>
            <a:r>
              <a:rPr lang="en-US" sz="2800" dirty="0" smtClean="0"/>
              <a:t>with 40% market share, continued </a:t>
            </a:r>
            <a:r>
              <a:rPr lang="en-US" sz="2800" dirty="0"/>
              <a:t>high sales and customers’ loyalty over the years of its existence.</a:t>
            </a:r>
            <a:endParaRPr lang="en-GB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36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Background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7014" y="2208810"/>
            <a:ext cx="9765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Indian market is dominated by </a:t>
            </a:r>
            <a:r>
              <a:rPr lang="en-US" sz="3200" dirty="0" smtClean="0"/>
              <a:t>deodorants (antiperspirants and scented) and other fragrance products like perfumes, body gels, body creams etc.  </a:t>
            </a:r>
          </a:p>
          <a:p>
            <a:endParaRPr lang="en-US" sz="3200" dirty="0"/>
          </a:p>
          <a:p>
            <a:r>
              <a:rPr lang="en-US" sz="3200" dirty="0" smtClean="0"/>
              <a:t>Aromatics, hence, came up with a body mist which is of premium standards, but in economy pricing.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029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Objectives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014" y="2208810"/>
            <a:ext cx="9765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Introduce the product in the market.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Increase sales.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Gain market share.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Attract users of the premium products by emphasizing the equally good quality, easy availability and reasonable pricing of the product.</a:t>
            </a:r>
          </a:p>
        </p:txBody>
      </p:sp>
    </p:spTree>
    <p:extLst>
      <p:ext uri="{BB962C8B-B14F-4D97-AF65-F5344CB8AC3E}">
        <p14:creationId xmlns:p14="http://schemas.microsoft.com/office/powerpoint/2010/main" val="19651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8" y="2256312"/>
            <a:ext cx="94499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The other body mists available in the market </a:t>
            </a:r>
            <a:r>
              <a:rPr lang="en-US" sz="3200" dirty="0" smtClean="0"/>
              <a:t>of the premium category </a:t>
            </a:r>
            <a:r>
              <a:rPr lang="mr-IN" sz="3200" dirty="0" smtClean="0"/>
              <a:t>–</a:t>
            </a:r>
            <a:r>
              <a:rPr lang="en-US" sz="3200" dirty="0" smtClean="0"/>
              <a:t> The Body Shop, Bath and Body Works etc.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Deodorants (antiperspirants and scented)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Perfumes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Other fragrance products like body gels, body creams etc.</a:t>
            </a:r>
          </a:p>
        </p:txBody>
      </p:sp>
    </p:spTree>
    <p:extLst>
      <p:ext uri="{BB962C8B-B14F-4D97-AF65-F5344CB8AC3E}">
        <p14:creationId xmlns:p14="http://schemas.microsoft.com/office/powerpoint/2010/main" val="20951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 objectives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7014" y="2208810"/>
            <a:ext cx="9765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communicate the launch of a new fragrance product that is pretty handy, long lasting and can be easily re-applied.</a:t>
            </a:r>
          </a:p>
        </p:txBody>
      </p:sp>
    </p:spTree>
    <p:extLst>
      <p:ext uri="{BB962C8B-B14F-4D97-AF65-F5344CB8AC3E}">
        <p14:creationId xmlns:p14="http://schemas.microsoft.com/office/powerpoint/2010/main" val="4186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strategy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7014" y="2208810"/>
            <a:ext cx="97651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charset="0"/>
              <a:buChar char="•"/>
            </a:pPr>
            <a:r>
              <a:rPr lang="en-US" sz="3200" dirty="0"/>
              <a:t>Print (Magazines and Glossy Newspapers)</a:t>
            </a:r>
            <a:endParaRPr lang="en-GB" sz="3200" dirty="0"/>
          </a:p>
          <a:p>
            <a:pPr marL="457200" lvl="0" indent="-457200">
              <a:buFont typeface="Arial" charset="0"/>
              <a:buChar char="•"/>
            </a:pPr>
            <a:r>
              <a:rPr lang="en-US" sz="3200" dirty="0"/>
              <a:t>Television commercial</a:t>
            </a:r>
            <a:endParaRPr lang="en-GB" sz="3200" dirty="0"/>
          </a:p>
          <a:p>
            <a:pPr marL="457200" lvl="0" indent="-457200">
              <a:buFont typeface="Arial" charset="0"/>
              <a:buChar char="•"/>
            </a:pPr>
            <a:r>
              <a:rPr lang="en-US" sz="3200" dirty="0"/>
              <a:t>Online</a:t>
            </a:r>
            <a:endParaRPr lang="en-GB" sz="3200" dirty="0"/>
          </a:p>
          <a:p>
            <a:pPr marL="457200" lvl="0" indent="-457200">
              <a:buFont typeface="Arial" charset="0"/>
              <a:buChar char="•"/>
            </a:pPr>
            <a:r>
              <a:rPr lang="en-US" sz="3200" dirty="0"/>
              <a:t>Outdoor (hoardings and transits)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207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7014" y="2208810"/>
            <a:ext cx="97651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Demographic – City women, working class, college going, teenagers.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Psychological </a:t>
            </a:r>
            <a:r>
              <a:rPr lang="en-US" sz="3200" dirty="0"/>
              <a:t>– women who are particular about self-grooming, fragrance and body reactions by beauty products.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Behavior </a:t>
            </a:r>
            <a:r>
              <a:rPr lang="en-US" sz="3200" dirty="0"/>
              <a:t>– aware of beauty products, interested in buying quality products, conscious of health hazards.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516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259</TotalTime>
  <Words>626</Words>
  <Application>Microsoft Macintosh PowerPoint</Application>
  <PresentationFormat>Widescreen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Mangal</vt:lpstr>
      <vt:lpstr>Tw Cen MT</vt:lpstr>
      <vt:lpstr>Tw Cen MT Condensed</vt:lpstr>
      <vt:lpstr>Wingdings</vt:lpstr>
      <vt:lpstr>Wingdings 3</vt:lpstr>
      <vt:lpstr>Arial</vt:lpstr>
      <vt:lpstr>Integral</vt:lpstr>
      <vt:lpstr>Advertisement campaign</vt:lpstr>
      <vt:lpstr>Product</vt:lpstr>
      <vt:lpstr>About the CLIENT</vt:lpstr>
      <vt:lpstr>Market Background</vt:lpstr>
      <vt:lpstr>Marketing Objectives</vt:lpstr>
      <vt:lpstr>Competition</vt:lpstr>
      <vt:lpstr>Advertisement objectives</vt:lpstr>
      <vt:lpstr>Media strategy</vt:lpstr>
      <vt:lpstr>Target Audience</vt:lpstr>
      <vt:lpstr>Unique selling proposition</vt:lpstr>
      <vt:lpstr>Tone of voice</vt:lpstr>
      <vt:lpstr>Creative strategy </vt:lpstr>
      <vt:lpstr>Central theme – the big idea</vt:lpstr>
      <vt:lpstr>Execution</vt:lpstr>
      <vt:lpstr>Media strategy</vt:lpstr>
      <vt:lpstr>Media Objective</vt:lpstr>
      <vt:lpstr>Implementation - media vehicles </vt:lpstr>
      <vt:lpstr>PowerPoint Presentation</vt:lpstr>
      <vt:lpstr>Implementation - media vehicles </vt:lpstr>
      <vt:lpstr>PowerPoint Presentation</vt:lpstr>
      <vt:lpstr>Implementation - media vehicles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Advertisement campaign</dc:title>
  <dc:creator>Microsoft Office User</dc:creator>
  <cp:lastModifiedBy>Microsoft Office User</cp:lastModifiedBy>
  <cp:revision>13</cp:revision>
  <dcterms:created xsi:type="dcterms:W3CDTF">2016-10-25T05:16:12Z</dcterms:created>
  <dcterms:modified xsi:type="dcterms:W3CDTF">2016-10-25T09:35:53Z</dcterms:modified>
</cp:coreProperties>
</file>